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  <p:sldMasterId id="2147483937" r:id="rId4"/>
    <p:sldMasterId id="2147483951" r:id="rId5"/>
    <p:sldMasterId id="2147483965" r:id="rId6"/>
    <p:sldMasterId id="2147483979" r:id="rId7"/>
    <p:sldMasterId id="2147483993" r:id="rId8"/>
    <p:sldMasterId id="2147484007" r:id="rId9"/>
    <p:sldMasterId id="2147484021" r:id="rId10"/>
    <p:sldMasterId id="2147484035" r:id="rId11"/>
  </p:sldMasterIdLst>
  <p:notesMasterIdLst>
    <p:notesMasterId r:id="rId30"/>
  </p:notesMasterIdLst>
  <p:sldIdLst>
    <p:sldId id="274" r:id="rId12"/>
    <p:sldId id="291" r:id="rId13"/>
    <p:sldId id="276" r:id="rId14"/>
    <p:sldId id="277" r:id="rId15"/>
    <p:sldId id="275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9" r:id="rId25"/>
    <p:sldId id="286" r:id="rId26"/>
    <p:sldId id="287" r:id="rId27"/>
    <p:sldId id="288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ayiota Hadjittofi" initials="PH" lastIdx="4" clrIdx="0">
    <p:extLst>
      <p:ext uri="{19B8F6BF-5375-455C-9EA6-DF929625EA0E}">
        <p15:presenceInfo xmlns:p15="http://schemas.microsoft.com/office/powerpoint/2012/main" userId="S-1-5-21-2788066752-1823107075-1767043758-1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28A"/>
    <a:srgbClr val="32AEB8"/>
    <a:srgbClr val="68CED6"/>
    <a:srgbClr val="FFAA7F"/>
    <a:srgbClr val="F2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4E318-EC14-43FA-AB39-09993436EB7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4E80-C918-4AE5-A534-796DF61B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2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40684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862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461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622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563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830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42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234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560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380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06739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84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69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444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25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468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274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102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869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903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7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0593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7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81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04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675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8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37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19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8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11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1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9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45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23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55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40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69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01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5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43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2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43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88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17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3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13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24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7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74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6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73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57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65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91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59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82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5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89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45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37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7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8658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73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45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03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15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09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3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54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6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34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9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68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06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19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48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08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23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7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10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97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83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9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9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76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40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98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222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36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20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304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478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065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6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49936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99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678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595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31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896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80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045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802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90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75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45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891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7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605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88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35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25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519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006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1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74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0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4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7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4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4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creativecommons.org/licenses/by-nc-sa/4.0/?ref=chooser-v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9.jpe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jpe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2694946"/>
          </a:xfrm>
          <a:prstGeom prst="rect">
            <a:avLst/>
          </a:prstGeom>
          <a:solidFill>
            <a:srgbClr val="68CED6"/>
          </a:solidFill>
          <a:ln>
            <a:solidFill>
              <a:srgbClr val="32AEB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600" b="1" dirty="0">
                <a:solidFill>
                  <a:prstClr val="black"/>
                </a:solidFill>
                <a:latin typeface="Calibri" panose="020F0502020204030204"/>
              </a:rPr>
              <a:t>Αξιοποίηση των ψηφιακών τεχνολογιών για τη μάθηση - Ψηφιακή Ικανότητα</a:t>
            </a:r>
            <a:br>
              <a:rPr lang="en-US" sz="4800" dirty="0">
                <a:solidFill>
                  <a:prstClr val="black"/>
                </a:solidFill>
              </a:rPr>
            </a:br>
            <a:r>
              <a:rPr lang="el-GR" sz="3600" b="1" dirty="0">
                <a:solidFill>
                  <a:srgbClr val="002060"/>
                </a:solidFill>
                <a:latin typeface="Calibri" panose="020F0502020204030204"/>
              </a:rPr>
              <a:t>Ηλεκτρονικά / Διαδικτυακά Παιχνίδια 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/>
        </p:nvSpPr>
        <p:spPr>
          <a:xfrm>
            <a:off x="1524000" y="3422468"/>
            <a:ext cx="9144000" cy="1275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Ομάδα:</a:t>
            </a:r>
          </a:p>
          <a:p>
            <a:r>
              <a:rPr lang="el-GR" dirty="0"/>
              <a:t>Ονόματα μαθητών/μαθητριών: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754571-5F79-70A0-5F21-021243F869BF}"/>
              </a:ext>
            </a:extLst>
          </p:cNvPr>
          <p:cNvGrpSpPr/>
          <p:nvPr/>
        </p:nvGrpSpPr>
        <p:grpSpPr>
          <a:xfrm>
            <a:off x="117897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CBEDA9-98A7-67D8-0E3B-F5316E013335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6EEF9D-2A76-A73D-50C9-E99A6BC623B4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4D867B2-7E9B-9AB3-5CC8-9998845C2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A41AE608-28CC-7A4D-872E-79FAB4B4D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178E98-49FC-0329-3F25-69EB0BB5CBEA}"/>
              </a:ext>
            </a:extLst>
          </p:cNvPr>
          <p:cNvGrpSpPr/>
          <p:nvPr/>
        </p:nvGrpSpPr>
        <p:grpSpPr>
          <a:xfrm>
            <a:off x="3692948" y="5425184"/>
            <a:ext cx="5167844" cy="307777"/>
            <a:chOff x="2376974" y="5428325"/>
            <a:chExt cx="5167844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433455-CDA2-9B62-8AEC-75AA34C6061D}"/>
                </a:ext>
              </a:extLst>
            </p:cNvPr>
            <p:cNvSpPr txBox="1"/>
            <p:nvPr/>
          </p:nvSpPr>
          <p:spPr>
            <a:xfrm>
              <a:off x="2376974" y="5428325"/>
              <a:ext cx="5167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Αυτή η παρουσίαση διανέμεται με την άδεια </a:t>
              </a:r>
              <a:r>
                <a:rPr lang="el-GR" sz="1400" dirty="0">
                  <a:solidFill>
                    <a:srgbClr val="32AEB8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 4.0</a:t>
              </a:r>
              <a:endParaRPr lang="en-US" sz="1400" dirty="0">
                <a:solidFill>
                  <a:srgbClr val="32AEB8"/>
                </a:solidFill>
              </a:endParaRPr>
            </a:p>
          </p:txBody>
        </p:sp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F1206B3-0BE3-7C29-284F-3BBF7F1CD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135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ttribution">
              <a:extLst>
                <a:ext uri="{FF2B5EF4-FFF2-40B4-BE49-F238E27FC236}">
                  <a16:creationId xmlns:a16="http://schemas.microsoft.com/office/drawing/2014/main" id="{7E1FEA25-298B-C91E-C516-7F36EFEA8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504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9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504" y="141405"/>
            <a:ext cx="7040453" cy="92070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1178" y="388288"/>
            <a:ext cx="5486400" cy="41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Αγοράζω με Ασφάλεια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kern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Αφού ολοκληρώσετε τη δραστηριότητα 5.2 φωτογραφίστε τις κάρτες σας και ανεβάστε τις εδώ</a:t>
            </a:r>
            <a:endParaRPr lang="el-GR" sz="1200" dirty="0">
              <a:solidFill>
                <a:prstClr val="black"/>
              </a:solidFill>
            </a:endParaRP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5A8A79-7DD5-E2F6-F47F-60813B9017AA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BFEBB5-E334-4C72-92AA-DC7F08B36954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7BCF36-2755-6676-D178-BB55004FDA48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626B726-B52B-A34F-B00B-543AC7DCF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E6E767CB-543B-7DA1-00D0-FDF5EAB0C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63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1" y="6355034"/>
            <a:ext cx="572770" cy="44640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" y="6298225"/>
            <a:ext cx="685730" cy="533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504" y="141405"/>
            <a:ext cx="7040453" cy="92070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1178" y="388288"/>
            <a:ext cx="5486400" cy="41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Αγοράζω με Ασφάλεια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kern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Αφού ολοκληρώσετε τη δραστηριότητα 5.2 φωτογραφίστε τις κάρτες σας και ανεβάστε τις εδώ</a:t>
            </a:r>
            <a:endParaRPr lang="el-GR" sz="1200" dirty="0">
              <a:solidFill>
                <a:prstClr val="black"/>
              </a:solidFill>
            </a:endParaRP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EA824D-C432-D70B-02A6-11C37D5720F7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978E74-A0FC-6210-C5B3-4BF6CD2F7BA2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F701661-EF04-590A-DA3F-91F3E125883C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3E0F86E-BDFC-B434-4544-928B98099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5" name="Picture 14" descr="A logo of an owl&#10;&#10;Description automatically generated">
                <a:extLst>
                  <a:ext uri="{FF2B5EF4-FFF2-40B4-BE49-F238E27FC236}">
                    <a16:creationId xmlns:a16="http://schemas.microsoft.com/office/drawing/2014/main" id="{9FB04D87-8EAF-5EBE-65AE-E2F2E3D28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02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504" y="141405"/>
            <a:ext cx="7040453" cy="92070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1178" y="388288"/>
            <a:ext cx="5486400" cy="41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Αγοράζω με Ασφάλεια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kern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Αφού ολοκληρώσετε τη δραστηριότητα 5.2 φωτογραφίστε τις κάρτες σας και ανεβάστε τις εδώ</a:t>
            </a:r>
            <a:endParaRPr lang="el-GR" sz="1200" dirty="0">
              <a:solidFill>
                <a:prstClr val="black"/>
              </a:solidFill>
            </a:endParaRP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99CC66-AFCC-4620-2B8E-98BC1501C043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A5F922-9CD5-8B0D-C58C-543A249BDD93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D53072-C202-20AC-E7E3-E7FF139906B5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88B5475-E24F-21B7-BBFC-FF7E63A38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C86312D3-DB90-81EE-653C-3A8C489C9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017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57342" y="457200"/>
            <a:ext cx="6696370" cy="541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099256" y="6244349"/>
            <a:ext cx="10092744" cy="28350"/>
          </a:xfrm>
          <a:prstGeom prst="line">
            <a:avLst/>
          </a:prstGeom>
          <a:ln w="28575">
            <a:solidFill>
              <a:srgbClr val="268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46439" y="649521"/>
            <a:ext cx="5718175" cy="734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Κίνδυνοι κατά τη χρήση Ηλεκτρονικών / Διαδικτυακών παιχνιδιών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n-US" sz="11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n-US" sz="11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2133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CC03EA-6A27-0DD2-3E56-FDE9DB190F95}"/>
              </a:ext>
            </a:extLst>
          </p:cNvPr>
          <p:cNvGrpSpPr/>
          <p:nvPr/>
        </p:nvGrpSpPr>
        <p:grpSpPr>
          <a:xfrm>
            <a:off x="2235286" y="6233893"/>
            <a:ext cx="9858238" cy="638175"/>
            <a:chOff x="2333762" y="6219825"/>
            <a:chExt cx="9858238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114D91-482D-C4C3-7EE3-12328984A0F2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1A06BF-2823-0E00-3511-5661BF87656F}"/>
                </a:ext>
              </a:extLst>
            </p:cNvPr>
            <p:cNvGrpSpPr/>
            <p:nvPr/>
          </p:nvGrpSpPr>
          <p:grpSpPr>
            <a:xfrm>
              <a:off x="2333762" y="6332657"/>
              <a:ext cx="1176610" cy="511275"/>
              <a:chOff x="2333762" y="6332657"/>
              <a:chExt cx="1176610" cy="51127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8CDFC4F-4F6C-A1F2-9D02-190DC3FD0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3562" y="6332657"/>
                <a:ext cx="656810" cy="511275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198E5261-4348-B074-148A-1D250AE9C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3762" y="6332657"/>
                <a:ext cx="491185" cy="4866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782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504" y="141405"/>
            <a:ext cx="7040453" cy="92070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1178" y="388288"/>
            <a:ext cx="5486400" cy="41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Κίνδυνοι κατά τη χρήση Ηλεκτρονικών / Διαδικτυακών παιχνιδιών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kern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      Αφού ολοκληρώσετε τη δραστηριότητα με το φιδάκι, φωτογραφίστε το παιχνίδι σας και ανεβάστε το εδώ</a:t>
            </a:r>
            <a:endParaRPr lang="el-GR" sz="1200" dirty="0">
              <a:solidFill>
                <a:prstClr val="black"/>
              </a:solidFill>
            </a:endParaRP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0760D5-3AD8-FC33-6B6A-634FEE892D71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6281C5-E2CA-763A-2FE2-955DDEAB4275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4E7E9B-0506-7A5C-6290-C82D63642754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494A555-30A1-C50C-C9B1-8048B6C0D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9EFD3228-7978-84A7-089F-6C16D2846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54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504" y="141405"/>
            <a:ext cx="7040453" cy="92070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1178" y="388288"/>
            <a:ext cx="5486400" cy="41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Κίνδυνοι κατά τη χρήση Ηλεκτρονικών / Διαδικτυακών παιχνιδιών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kern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Αφού ολοκληρώσετε τη δραστηριότητα 6.3 φωτογραφίστε το φύλλο εργασίας σας και ανεβάστε το εδώ</a:t>
            </a:r>
            <a:endParaRPr lang="el-GR" sz="1200" dirty="0">
              <a:solidFill>
                <a:prstClr val="black"/>
              </a:solidFill>
            </a:endParaRP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2F5285-2369-669C-B45F-CA610BF0EA29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2962A-ECE9-55DA-1561-C08422389099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46418A-C343-FBB5-71E0-5A72067749C7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2BBB158-2D1F-A7B8-D839-BDA79BCE4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8D3588E2-0CE3-488E-5A68-BDE5C937B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6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7953" y="576882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98212" y="168910"/>
            <a:ext cx="85355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19" descr="ÎÏÎ¿ÏÎ­Î»ÎµÏÎ¼Î± ÎµÎ¹ÎºÏÎ½Î±Ï Î³Î¹Î± clock clipart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36" y="182553"/>
            <a:ext cx="655306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66624" y="380040"/>
            <a:ext cx="8535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Χρόνος </a:t>
            </a:r>
            <a:r>
              <a:rPr lang="el-GR" altLang="en-US" sz="2000" b="1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(σε λεπτά)</a:t>
            </a:r>
            <a:r>
              <a:rPr lang="el-GR" altLang="en-US" sz="2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μπροστά από ….. την ημέρα  </a:t>
            </a:r>
            <a:r>
              <a:rPr lang="el-GR" altLang="en-US" sz="2000" b="1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(μέσος όρος)</a:t>
            </a:r>
            <a:endParaRPr lang="el-GR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800000">
            <a:off x="2844389" y="1063608"/>
            <a:ext cx="8539293" cy="46165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kern="0">
              <a:solidFill>
                <a:prstClr val="white"/>
              </a:solidFill>
            </a:endParaRPr>
          </a:p>
        </p:txBody>
      </p:sp>
      <p:sp>
        <p:nvSpPr>
          <p:cNvPr id="23" name="Content Placeholder 3"/>
          <p:cNvSpPr>
            <a:spLocks noGrp="1"/>
          </p:cNvSpPr>
          <p:nvPr>
            <p:ph idx="1"/>
          </p:nvPr>
        </p:nvSpPr>
        <p:spPr>
          <a:xfrm>
            <a:off x="3172042" y="1382934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635519" y="639753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dirty="0">
                <a:solidFill>
                  <a:srgbClr val="FF0000"/>
                </a:solidFill>
              </a:rPr>
              <a:t>          Ανεβάστε εδώ</a:t>
            </a:r>
            <a:r>
              <a:rPr lang="el-GR" sz="1200" dirty="0">
                <a:solidFill>
                  <a:prstClr val="black"/>
                </a:solidFill>
              </a:rPr>
              <a:t> </a:t>
            </a:r>
            <a:r>
              <a:rPr lang="el-GR" sz="1200" dirty="0">
                <a:solidFill>
                  <a:srgbClr val="FF0000"/>
                </a:solidFill>
              </a:rPr>
              <a:t>Φύλλο εργασίας 7.1</a:t>
            </a:r>
            <a:endParaRPr lang="el-GR" sz="1200"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57B3B0-6907-ADF5-1311-CD7218C41DDC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D26BFF-359E-7CF8-5102-233A715C232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E4893F-ABDF-6B2C-760E-8829F1B1E06D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D0E5667-E473-6670-76B9-3C7B974CD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F4D10E1F-6590-BD94-664A-A98B2B347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43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7953" y="576882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98212" y="168910"/>
            <a:ext cx="85355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65437" y="216821"/>
          <a:ext cx="7788275" cy="593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788787" imgH="5938296" progId="Word.Document.12">
                  <p:embed/>
                </p:oleObj>
              </mc:Choice>
              <mc:Fallback>
                <p:oleObj name="Document" r:id="rId2" imgW="7788787" imgH="59382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5437" y="216821"/>
                        <a:ext cx="7788275" cy="593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8E777E-7873-AA87-BA9C-DBB5D72D06A0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7B68A9-738D-46EA-5F09-2D0C7548FC87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819B92-CE55-2589-BC45-B54CAA67453A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F9B31FF-5B20-F48F-757F-D40BCAFA9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F00FE513-113D-694B-8B87-8C8E48C00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77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504" y="141405"/>
            <a:ext cx="7040453" cy="92070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1178" y="388288"/>
            <a:ext cx="5486400" cy="41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kern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      Αφού ολοκληρώσετε την αφίσα σας</a:t>
            </a:r>
            <a:r>
              <a:rPr lang="el-GR" sz="1200">
                <a:solidFill>
                  <a:srgbClr val="FF0000"/>
                </a:solidFill>
              </a:rPr>
              <a:t>, φωτογραφίστε και ανεβάστε </a:t>
            </a:r>
            <a:r>
              <a:rPr lang="el-GR" sz="1200" dirty="0">
                <a:solidFill>
                  <a:srgbClr val="FF0000"/>
                </a:solidFill>
              </a:rPr>
              <a:t>εδώ</a:t>
            </a:r>
            <a:endParaRPr lang="el-GR" sz="1200" dirty="0">
              <a:solidFill>
                <a:prstClr val="black"/>
              </a:solidFill>
            </a:endParaRP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0068" y="21613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Παίζω</a:t>
            </a:r>
          </a:p>
          <a:p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Παίζω</a:t>
            </a:r>
            <a:r>
              <a:rPr lang="el-GR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</a:t>
            </a: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Ξ</a:t>
            </a:r>
            <a:r>
              <a:rPr lang="el-GR" sz="2800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</a:t>
            </a:r>
            <a:r>
              <a:rPr lang="el-GR" sz="2800" b="1" dirty="0">
                <a:solidFill>
                  <a:srgbClr val="D71DC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2800" b="1" dirty="0">
                <a:solidFill>
                  <a:srgbClr val="F4B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2800" b="1" dirty="0">
                <a:solidFill>
                  <a:srgbClr val="E8ED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70F17-0BCE-1398-E897-F26CE6E9CD2D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39A9BF-52E6-E78A-6064-3F4DF849F52B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172F60-5C8D-24F4-66C0-8298A5C9260B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2893097-85D0-B878-CD63-343751173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8A1B36F9-CCE2-74EA-77E2-BE90EF6C6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357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D87BAA-5449-EFA0-6C1F-05AFF0699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1236648"/>
            <a:ext cx="289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licensed under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BY-NC-SA 4.0</a:t>
            </a: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1100" dirty="0">
              <a:solidFill>
                <a:srgbClr val="D14500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3FF78-4D9B-2EBD-7D47-0CE29D425F30}"/>
              </a:ext>
            </a:extLst>
          </p:cNvPr>
          <p:cNvSpPr txBox="1"/>
          <p:nvPr/>
        </p:nvSpPr>
        <p:spPr>
          <a:xfrm>
            <a:off x="3534833" y="2298700"/>
            <a:ext cx="605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Αυτή η παρουσίαση διανέμεται με την άδεια </a:t>
            </a:r>
            <a:r>
              <a:rPr lang="el-GR" dirty="0">
                <a:solidFill>
                  <a:srgbClr val="32AEB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4.0</a:t>
            </a:r>
            <a:endParaRPr lang="en-US" dirty="0">
              <a:solidFill>
                <a:srgbClr val="32AEB8"/>
              </a:solidFill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A67BD8-C04C-975B-EC51-F57019EC9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7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ttribution">
            <a:extLst>
              <a:ext uri="{FF2B5EF4-FFF2-40B4-BE49-F238E27FC236}">
                <a16:creationId xmlns:a16="http://schemas.microsoft.com/office/drawing/2014/main" id="{C01D80A7-BA7E-CE02-0E0E-98B849EA0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54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78823"/>
              </p:ext>
            </p:extLst>
          </p:nvPr>
        </p:nvGraphicFramePr>
        <p:xfrm>
          <a:off x="2472341" y="237127"/>
          <a:ext cx="4551950" cy="565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22018" imgH="8223976" progId="Word.Document.12">
                  <p:embed/>
                </p:oleObj>
              </mc:Choice>
              <mc:Fallback>
                <p:oleObj name="Document" r:id="rId2" imgW="6622018" imgH="82239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2341" y="237127"/>
                        <a:ext cx="4551950" cy="5653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02497"/>
              </p:ext>
            </p:extLst>
          </p:nvPr>
        </p:nvGraphicFramePr>
        <p:xfrm>
          <a:off x="7024291" y="125702"/>
          <a:ext cx="4989721" cy="641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622018" imgH="8517844" progId="Word.Document.12">
                  <p:embed/>
                </p:oleObj>
              </mc:Choice>
              <mc:Fallback>
                <p:oleObj name="Document" r:id="rId4" imgW="6622018" imgH="85178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4291" y="125702"/>
                        <a:ext cx="4989721" cy="6413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E44A06B-B3C6-6C44-F903-E6C3E1AB3A31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D29732-00D1-224B-947B-6D39753E683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03A99E-DB96-234B-8F51-73623D4877B0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B02CA51-8314-D5F8-CC7B-F9F42CD71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8" name="Picture 17" descr="A logo of an owl&#10;&#10;Description automatically generated">
                <a:extLst>
                  <a:ext uri="{FF2B5EF4-FFF2-40B4-BE49-F238E27FC236}">
                    <a16:creationId xmlns:a16="http://schemas.microsoft.com/office/drawing/2014/main" id="{19A62F7D-5A31-B1E0-78DF-B4F4EA59C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664" y="-78754"/>
            <a:ext cx="4668761" cy="60350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26C5187-E577-C5F7-2A64-B65CCFF2633E}"/>
              </a:ext>
            </a:extLst>
          </p:cNvPr>
          <p:cNvGrpSpPr/>
          <p:nvPr/>
        </p:nvGrpSpPr>
        <p:grpSpPr>
          <a:xfrm>
            <a:off x="89761" y="6233893"/>
            <a:ext cx="11989695" cy="638175"/>
            <a:chOff x="202305" y="6219825"/>
            <a:chExt cx="11989695" cy="638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02F9CC-941F-61CB-AF57-8A45A584F99B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CCEBF9-D49B-0647-9643-8C29510531D8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C81C7C4-E715-D0E9-72E1-4C2EDA2DC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B1AACF42-29DA-7B83-340D-67AFB940A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01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55979" y="457200"/>
            <a:ext cx="6696370" cy="541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45094" y="406907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747" y="5253205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04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099256" y="6244349"/>
            <a:ext cx="10092744" cy="28350"/>
          </a:xfrm>
          <a:prstGeom prst="line">
            <a:avLst/>
          </a:prstGeom>
          <a:ln w="28575">
            <a:solidFill>
              <a:srgbClr val="268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2129" descr="ÎÏÎ¿ÏÎ­Î»ÎµÏÎ¼Î± ÎµÎ¹ÎºÏÎ½Î±Ï Î³Î¹Î± ps4 games pe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1"/>
          <a:stretch>
            <a:fillRect/>
          </a:stretch>
        </p:blipFill>
        <p:spPr bwMode="auto">
          <a:xfrm>
            <a:off x="3270605" y="4102678"/>
            <a:ext cx="152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253215" y="457200"/>
            <a:ext cx="5718175" cy="734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Μελετήστε τις πληροφορίες του παιχνιδιού </a:t>
            </a: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FORTNITE</a:t>
            </a: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και καταγράψτε: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Πηγή πληροφοριών: ………………………………………………………………………………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Περιεχόμενο κατάλληλο για ηλικίες ……………………………………………………..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Αξιολόγηση παιχνιδιού: …………………………………………………………………………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Είδος παιχνιδιού: …………………………………………………………………………………..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Τιμή: ……………………………………………………………………………………………………..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Θετικά παιχνιδιού: ………………………………………………………………………………..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Αρνητικά παιχνιδιού: ……………………………………………………………………………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2133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6DE79A-0E6B-3CA1-BA27-122A42016C41}"/>
              </a:ext>
            </a:extLst>
          </p:cNvPr>
          <p:cNvGrpSpPr/>
          <p:nvPr/>
        </p:nvGrpSpPr>
        <p:grpSpPr>
          <a:xfrm>
            <a:off x="2294656" y="6233893"/>
            <a:ext cx="9798868" cy="638175"/>
            <a:chOff x="2393132" y="6219825"/>
            <a:chExt cx="9798868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A889A1-52B2-15C1-86A2-3F9CC47E54DE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B80A21-9127-B0E9-99BD-9C976EA7325F}"/>
                </a:ext>
              </a:extLst>
            </p:cNvPr>
            <p:cNvGrpSpPr/>
            <p:nvPr/>
          </p:nvGrpSpPr>
          <p:grpSpPr>
            <a:xfrm>
              <a:off x="2393132" y="6337203"/>
              <a:ext cx="1165420" cy="518309"/>
              <a:chOff x="2393132" y="6337203"/>
              <a:chExt cx="1165420" cy="51830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39B4D44-DD1C-C39A-CD12-3BCF45707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706" y="6337203"/>
                <a:ext cx="665846" cy="518309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04AF88AF-895B-6EF8-366D-C3D65A660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3132" y="6372723"/>
                <a:ext cx="447002" cy="4428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323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55979" y="457200"/>
            <a:ext cx="6696370" cy="541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5094" y="406907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747" y="5253205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04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099256" y="6244349"/>
            <a:ext cx="10092744" cy="28350"/>
          </a:xfrm>
          <a:prstGeom prst="line">
            <a:avLst/>
          </a:prstGeom>
          <a:ln w="28575">
            <a:solidFill>
              <a:srgbClr val="268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n-US" sz="11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n-US" sz="11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2133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5490" y="649521"/>
            <a:ext cx="5718175" cy="73418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Μελετήστε τις πληροφορίες του παιχνιδιού </a:t>
            </a: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Orbia</a:t>
            </a: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και καταγράψτε: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Πηγή πληροφοριών: ………………………………………………………………………………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Περιεχόμενο κατάλληλο για ηλικίες ……………………………………………………..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Αξιολόγηση παιχνιδιού: …………………………………………………………………………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Είδος παιχνιδιού: …………………………………………………………………………………..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Τιμή: ……………………………………………………………………………………………………..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Θετικά παιχνιδιού: ………………………………………………………………………………..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Αρνητικά παιχνιδιού: ……………………………………………………………………………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ÎÏÎ¿ÏÎ­Î»ÎµÏÎ¼Î± ÎµÎ¹ÎºÏÎ½Î±Ï Î³Î¹Î± orb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6" y="4180491"/>
            <a:ext cx="1692275" cy="1692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48D1F1-9145-65F8-3322-CA0EBFEC787F}"/>
              </a:ext>
            </a:extLst>
          </p:cNvPr>
          <p:cNvGrpSpPr/>
          <p:nvPr/>
        </p:nvGrpSpPr>
        <p:grpSpPr>
          <a:xfrm>
            <a:off x="2294656" y="6233893"/>
            <a:ext cx="9798868" cy="638175"/>
            <a:chOff x="2393132" y="6219825"/>
            <a:chExt cx="9798868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57BF36-B91E-9735-CDBF-7D1EB6997FC6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8D309C-78FA-7AEF-8139-13FA6645A72C}"/>
                </a:ext>
              </a:extLst>
            </p:cNvPr>
            <p:cNvGrpSpPr/>
            <p:nvPr/>
          </p:nvGrpSpPr>
          <p:grpSpPr>
            <a:xfrm>
              <a:off x="2393132" y="6337203"/>
              <a:ext cx="1165420" cy="518309"/>
              <a:chOff x="2393132" y="6337203"/>
              <a:chExt cx="1165420" cy="51830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7D52D57-B5BD-BF6F-AAED-5F2E277AE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706" y="6337203"/>
                <a:ext cx="665846" cy="518309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BC60ED11-062B-9968-1AD0-53EF0C393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3132" y="6372723"/>
                <a:ext cx="447002" cy="4428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13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42" t="11543"/>
          <a:stretch/>
        </p:blipFill>
        <p:spPr>
          <a:xfrm>
            <a:off x="3000777" y="437881"/>
            <a:ext cx="8007640" cy="1162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74" y="2350572"/>
            <a:ext cx="8269553" cy="31615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861" y="811369"/>
            <a:ext cx="1998033" cy="4250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Αγοράζω </a:t>
            </a:r>
          </a:p>
          <a:p>
            <a:pPr algn="ctr"/>
            <a:r>
              <a:rPr lang="el-GR" sz="3200" b="1" dirty="0"/>
              <a:t>με</a:t>
            </a:r>
          </a:p>
          <a:p>
            <a:pPr algn="ctr"/>
            <a:r>
              <a:rPr lang="el-GR" sz="3200" b="1" dirty="0"/>
              <a:t>Ασφάλεια</a:t>
            </a:r>
            <a:endParaRPr lang="en-US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A1F494-E2B2-0021-F2A1-FE10DFD3B085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B70E77-D360-10D1-5DFF-3988BF6545F6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A8BBA8-6BD5-BB44-7A4B-091C66B741DF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6493A67-1712-8B26-91CB-12BDE0F07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8" name="Picture 17" descr="A logo of an owl&#10;&#10;Description automatically generated">
                <a:extLst>
                  <a:ext uri="{FF2B5EF4-FFF2-40B4-BE49-F238E27FC236}">
                    <a16:creationId xmlns:a16="http://schemas.microsoft.com/office/drawing/2014/main" id="{22C00AF9-3987-DDF9-45C4-272B20365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318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504" y="141405"/>
            <a:ext cx="7040453" cy="92070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1178" y="388288"/>
            <a:ext cx="5486400" cy="41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Αγοράζω με Ασφάλεια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Αφού ολοκληρώσετε τη δραστηριότητα 5.1 φωτογραφίστε το φύλλο εργασίας σας και ανεβάστε το εδώ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2F358D-6E7A-A7FA-D505-05C37CB2A6E6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EBFA57-D3B1-D1AB-4283-98E45296267F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8EA7C1-EEF9-E4BB-0A52-4EEC35C69F95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9609DCD-F0B8-6A44-9BD4-7690E2EDF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EE5AAAFE-1E82-EF50-2327-985B2A236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34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504" y="141405"/>
            <a:ext cx="7040453" cy="92070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1178" y="388288"/>
            <a:ext cx="5486400" cy="41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Αγοράζω με Ασφάλεια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kern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Αφού ολοκληρώσετε τη δραστηριότητα 5.2 φωτογραφίστε τις κάρτες σας και ανεβάστε τις εδώ</a:t>
            </a:r>
            <a:endParaRPr lang="el-GR" sz="1200" dirty="0">
              <a:solidFill>
                <a:prstClr val="black"/>
              </a:solidFill>
            </a:endParaRP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418AD4-9509-4EA7-07A9-84E38A07E9E5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8C1B68-BF4F-BDC8-621F-21F56C86DDB8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E03460-7585-A9B4-4896-8CD08460E438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0CCD344-C64B-055F-6618-6ABC4168F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515DD0F7-2477-F37F-AFBC-93C8FBD4D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71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803BC5FC858468B2ACAD93212A95D" ma:contentTypeVersion="20" ma:contentTypeDescription="Create a new document." ma:contentTypeScope="" ma:versionID="d36e7e2a1a4aabef0bb098dc2505f8bc">
  <xsd:schema xmlns:xsd="http://www.w3.org/2001/XMLSchema" xmlns:xs="http://www.w3.org/2001/XMLSchema" xmlns:p="http://schemas.microsoft.com/office/2006/metadata/properties" xmlns:ns1="http://schemas.microsoft.com/sharepoint/v3" xmlns:ns2="9822e29b-4d35-46d0-8019-0da1d477def0" xmlns:ns3="d90e524c-bc8a-4831-a335-e395a3654ea9" targetNamespace="http://schemas.microsoft.com/office/2006/metadata/properties" ma:root="true" ma:fieldsID="c19e381275d11142e6d2a5480da6ada7" ns1:_="" ns2:_="" ns3:_="">
    <xsd:import namespace="http://schemas.microsoft.com/sharepoint/v3"/>
    <xsd:import namespace="9822e29b-4d35-46d0-8019-0da1d477def0"/>
    <xsd:import namespace="d90e524c-bc8a-4831-a335-e395a3654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2e29b-4d35-46d0-8019-0da1d477d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d246711-1ebf-4d8b-aa2c-daccc67f7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e524c-bc8a-4831-a335-e395a3654ea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d2fd6d-ac01-4edf-b12a-c06fd7d12bb3}" ma:internalName="TaxCatchAll" ma:showField="CatchAllData" ma:web="d90e524c-bc8a-4831-a335-e395a3654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9859AB-8749-4E98-8B02-CE2163E96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5A92C6-8871-4104-8AB8-670D981CC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22e29b-4d35-46d0-8019-0da1d477def0"/>
    <ds:schemaRef ds:uri="d90e524c-bc8a-4831-a335-e395a3654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472</Words>
  <Application>Microsoft Office PowerPoint</Application>
  <PresentationFormat>Widescreen</PresentationFormat>
  <Paragraphs>168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Source Sans Pro</vt:lpstr>
      <vt:lpstr>Contents Slide Master</vt:lpstr>
      <vt:lpstr>4_Office Theme</vt:lpstr>
      <vt:lpstr>Office Theme</vt:lpstr>
      <vt:lpstr>5_Office Theme</vt:lpstr>
      <vt:lpstr>6_Office Theme</vt:lpstr>
      <vt:lpstr>7_Office Theme</vt:lpstr>
      <vt:lpstr>8_Office Theme</vt:lpstr>
      <vt:lpstr>1_Office Theme</vt:lpstr>
      <vt:lpstr>9_Office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Panayiota Hadjittofi</dc:creator>
  <cp:lastModifiedBy>Παναγιώτα Ιωάννου</cp:lastModifiedBy>
  <cp:revision>50</cp:revision>
  <dcterms:created xsi:type="dcterms:W3CDTF">2018-09-06T06:29:54Z</dcterms:created>
  <dcterms:modified xsi:type="dcterms:W3CDTF">2023-10-20T11:45:53Z</dcterms:modified>
</cp:coreProperties>
</file>